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8" r:id="rId11"/>
    <p:sldId id="264" r:id="rId12"/>
    <p:sldId id="265" r:id="rId13"/>
    <p:sldId id="266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1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11F6-0EFA-1E47-A38E-3080BADD874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D42E-8820-2C44-B668-D9D53805C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89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11F6-0EFA-1E47-A38E-3080BADD874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D42E-8820-2C44-B668-D9D53805C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48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11F6-0EFA-1E47-A38E-3080BADD874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D42E-8820-2C44-B668-D9D53805C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5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11F6-0EFA-1E47-A38E-3080BADD874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D42E-8820-2C44-B668-D9D53805C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851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11F6-0EFA-1E47-A38E-3080BADD874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D42E-8820-2C44-B668-D9D53805C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4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11F6-0EFA-1E47-A38E-3080BADD874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D42E-8820-2C44-B668-D9D53805C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3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11F6-0EFA-1E47-A38E-3080BADD874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D42E-8820-2C44-B668-D9D53805C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4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11F6-0EFA-1E47-A38E-3080BADD874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D42E-8820-2C44-B668-D9D53805C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21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11F6-0EFA-1E47-A38E-3080BADD874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D42E-8820-2C44-B668-D9D53805C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01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11F6-0EFA-1E47-A38E-3080BADD874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D42E-8820-2C44-B668-D9D53805C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72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11F6-0EFA-1E47-A38E-3080BADD874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D42E-8820-2C44-B668-D9D53805C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9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A11F6-0EFA-1E47-A38E-3080BADD8744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0D42E-8820-2C44-B668-D9D53805C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23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uidMateri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19966" y="-1795897"/>
            <a:ext cx="6917854" cy="1042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542" y="24599"/>
            <a:ext cx="9501721" cy="1470025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Assistive Technolog</a:t>
            </a:r>
            <a:r>
              <a:rPr lang="en-US" sz="4000" dirty="0" smtClean="0">
                <a:solidFill>
                  <a:schemeClr val="bg1"/>
                </a:solidFill>
              </a:rPr>
              <a:t>y for Adults with ASD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852106" y="663161"/>
            <a:ext cx="9501721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</a:rPr>
              <a:t>IDM Thesis Project by Caitlin Sikora</a:t>
            </a:r>
            <a:endParaRPr lang="en-US" sz="3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087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mpathy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Empathy &amp; Communication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348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ensoryprocessing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" r="5111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429" y="476092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Sensory Processing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127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ul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51651" y="2313446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Personal Accounts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13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Occupational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4" r="7194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1529" y="666267"/>
            <a:ext cx="5862979" cy="124611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Existing Therapies 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&amp; Technologies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669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listic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4213" y="869000"/>
            <a:ext cx="4578266" cy="434500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Holistic Approaches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Solidify Social Interactions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/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Body as Multi-Directional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Medium for Communication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82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itechprosthetics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2" r="-217"/>
          <a:stretch/>
        </p:blipFill>
        <p:spPr>
          <a:xfrm>
            <a:off x="-162913" y="0"/>
            <a:ext cx="935704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Cures &amp; Therapies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787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ocket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25000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83584" y="12076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Adaptive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Tech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082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luidHuman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" r="342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3026"/>
            <a:ext cx="8229600" cy="4872518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Fluid vs. Solid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/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sz="3100" dirty="0" smtClean="0">
                <a:solidFill>
                  <a:srgbClr val="FFFFFF"/>
                </a:solidFill>
              </a:rPr>
              <a:t>What is </a:t>
            </a:r>
            <a:br>
              <a:rPr lang="en-US" sz="3100" dirty="0" smtClean="0">
                <a:solidFill>
                  <a:srgbClr val="FFFFFF"/>
                </a:solidFill>
              </a:rPr>
            </a:br>
            <a:r>
              <a:rPr lang="en-US" sz="3100" dirty="0" smtClean="0">
                <a:solidFill>
                  <a:srgbClr val="FFFFFF"/>
                </a:solidFill>
              </a:rPr>
              <a:t>ASSISTANCE?</a:t>
            </a:r>
            <a:br>
              <a:rPr lang="en-US" sz="3100" dirty="0" smtClean="0">
                <a:solidFill>
                  <a:srgbClr val="FFFFFF"/>
                </a:solidFill>
              </a:rPr>
            </a:br>
            <a:r>
              <a:rPr lang="en-US" sz="3100" dirty="0">
                <a:solidFill>
                  <a:srgbClr val="FFFFFF"/>
                </a:solidFill>
              </a:rPr>
              <a:t/>
            </a:r>
            <a:br>
              <a:rPr lang="en-US" sz="3100" dirty="0">
                <a:solidFill>
                  <a:srgbClr val="FFFFFF"/>
                </a:solidFill>
              </a:rPr>
            </a:br>
            <a:r>
              <a:rPr lang="en-US" sz="3100" dirty="0" smtClean="0">
                <a:solidFill>
                  <a:srgbClr val="FFFFFF"/>
                </a:solidFill>
              </a:rPr>
              <a:t>What is an</a:t>
            </a:r>
            <a:br>
              <a:rPr lang="en-US" sz="3100" dirty="0" smtClean="0">
                <a:solidFill>
                  <a:srgbClr val="FFFFFF"/>
                </a:solidFill>
              </a:rPr>
            </a:br>
            <a:r>
              <a:rPr lang="en-US" sz="3100" dirty="0" smtClean="0">
                <a:solidFill>
                  <a:srgbClr val="FFFFFF"/>
                </a:solidFill>
              </a:rPr>
              <a:t>ABLE BODY?</a:t>
            </a:r>
            <a:endParaRPr lang="en-US" sz="3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272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ntac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4" r="5844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Responsive &amp; Fluid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916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earableDrawing.JPG"/>
          <p:cNvPicPr>
            <a:picLocks noChangeAspect="1"/>
          </p:cNvPicPr>
          <p:nvPr/>
        </p:nvPicPr>
        <p:blipFill rotWithShape="1">
          <a:blip r:embed="rId2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3" b="52038"/>
          <a:stretch/>
        </p:blipFill>
        <p:spPr>
          <a:xfrm>
            <a:off x="657708" y="200540"/>
            <a:ext cx="7757152" cy="1601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5040"/>
            <a:ext cx="8229600" cy="1143000"/>
          </a:xfrm>
        </p:spPr>
        <p:txBody>
          <a:bodyPr/>
          <a:lstStyle/>
          <a:p>
            <a:r>
              <a:rPr lang="en-US" dirty="0" smtClean="0"/>
              <a:t>Wearable Prototyping</a:t>
            </a:r>
            <a:endParaRPr lang="en-US" dirty="0"/>
          </a:p>
        </p:txBody>
      </p:sp>
      <p:pic>
        <p:nvPicPr>
          <p:cNvPr id="4" name="Picture 3" descr="armUp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33" t="25058" r="30013" b="-1"/>
          <a:stretch/>
        </p:blipFill>
        <p:spPr>
          <a:xfrm>
            <a:off x="457200" y="1888405"/>
            <a:ext cx="2684092" cy="45685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front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7" t="26702" r="32572" b="6031"/>
          <a:stretch/>
        </p:blipFill>
        <p:spPr>
          <a:xfrm>
            <a:off x="3161330" y="1888405"/>
            <a:ext cx="3288344" cy="4585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side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07" t="23138" r="33669" b="4215"/>
          <a:stretch/>
        </p:blipFill>
        <p:spPr>
          <a:xfrm>
            <a:off x="6449674" y="1888405"/>
            <a:ext cx="2179814" cy="4585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0240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spergers_Jess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" r="4849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80282" y="40833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Hangin</a:t>
            </a:r>
            <a:r>
              <a:rPr lang="en-US" dirty="0" smtClean="0">
                <a:solidFill>
                  <a:srgbClr val="FFFFFF"/>
                </a:solidFill>
              </a:rPr>
              <a:t>’ with 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Jesse Saperstein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568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ameContro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3" r="29786"/>
          <a:stretch/>
        </p:blipFill>
        <p:spPr>
          <a:xfrm>
            <a:off x="0" y="0"/>
            <a:ext cx="4565650" cy="6858000"/>
          </a:xfrm>
          <a:prstGeom prst="rect">
            <a:avLst/>
          </a:prstGeom>
        </p:spPr>
      </p:pic>
      <p:pic>
        <p:nvPicPr>
          <p:cNvPr id="4" name="Content Placeholder 3" descr="gameTightPod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5" r="24965"/>
          <a:stretch>
            <a:fillRect/>
          </a:stretch>
        </p:blipFill>
        <p:spPr>
          <a:xfrm>
            <a:off x="4565650" y="0"/>
            <a:ext cx="457835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Game Prototyping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68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6-04-13 at 7.33.00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" b="1769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Building Position from Acceleration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824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45</Words>
  <Application>Microsoft Macintosh PowerPoint</Application>
  <PresentationFormat>On-screen Show (4:3)</PresentationFormat>
  <Paragraphs>15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Assistive Technology for Adults with ASD</vt:lpstr>
      <vt:lpstr>Empathy &amp; Communication</vt:lpstr>
      <vt:lpstr>Sensory Processing</vt:lpstr>
      <vt:lpstr>Personal Accounts</vt:lpstr>
      <vt:lpstr>Existing Therapies  &amp; Technologies</vt:lpstr>
      <vt:lpstr>Holistic Approaches  Solidify Social Interactions  Body as Multi-Directional Medium for Communication</vt:lpstr>
      <vt:lpstr>Cures &amp; Therapies</vt:lpstr>
      <vt:lpstr>Adaptive Tech</vt:lpstr>
      <vt:lpstr>Fluid vs. Solid  What is  ASSISTANCE?  What is an ABLE BODY?</vt:lpstr>
      <vt:lpstr>Responsive &amp; Fluid</vt:lpstr>
      <vt:lpstr>Wearable Prototyping</vt:lpstr>
      <vt:lpstr>Hangin’ with  Jesse Saperstein</vt:lpstr>
      <vt:lpstr>Game Prototyping</vt:lpstr>
      <vt:lpstr>Building Position from Acceleration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Caitlin Sikora</dc:creator>
  <cp:lastModifiedBy>Caitlin Sikora</cp:lastModifiedBy>
  <cp:revision>7</cp:revision>
  <dcterms:created xsi:type="dcterms:W3CDTF">2016-04-13T17:38:23Z</dcterms:created>
  <dcterms:modified xsi:type="dcterms:W3CDTF">2016-04-13T23:41:28Z</dcterms:modified>
</cp:coreProperties>
</file>